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5" r:id="rId2"/>
    <p:sldId id="315" r:id="rId3"/>
    <p:sldId id="307" r:id="rId4"/>
    <p:sldId id="343" r:id="rId5"/>
    <p:sldId id="344" r:id="rId6"/>
    <p:sldId id="345" r:id="rId7"/>
    <p:sldId id="346" r:id="rId8"/>
    <p:sldId id="347" r:id="rId9"/>
    <p:sldId id="349" r:id="rId10"/>
    <p:sldId id="350" r:id="rId11"/>
    <p:sldId id="351" r:id="rId12"/>
    <p:sldId id="342" r:id="rId1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A6200A"/>
    <a:srgbClr val="002A13"/>
    <a:srgbClr val="0000FF"/>
    <a:srgbClr val="3333CC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5385" autoAdjust="0"/>
  </p:normalViewPr>
  <p:slideViewPr>
    <p:cSldViewPr>
      <p:cViewPr>
        <p:scale>
          <a:sx n="80" d="100"/>
          <a:sy n="80" d="100"/>
        </p:scale>
        <p:origin x="-86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E241D-06EC-4D7D-B5B2-23357DC49EDC}" type="datetimeFigureOut">
              <a:rPr lang="th-TH" smtClean="0"/>
              <a:pPr/>
              <a:t>06/05/58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9590A-9311-40FE-A6BB-3D358357751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82947-279A-4F1C-AA9E-420E4E948FB3}" type="datetimeFigureOut">
              <a:rPr lang="th-TH" smtClean="0"/>
              <a:pPr/>
              <a:t>06/05/58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274E-68AF-4932-B00A-93B020BCA0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0D2D-A502-448E-A673-F625D2BA76C1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851E-2445-452E-A844-07E75EA201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A135-E493-432A-9DB0-1AE02B6B0408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ABB8-4821-4098-A78E-9900C2BDA9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6CCD-EE68-4605-B5A9-E5CB0D3FC92C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2C86-0743-4F1F-86F6-192318FF9E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BA47-548B-4B9A-9579-397A4D797B8D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1AC1-F875-4F91-8CD7-813FAA7113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429C-AB1A-4742-B17D-4FC817C7F670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918C-DD5F-46C2-8603-D529BF1D56F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2950-9DE8-4771-9F9E-84137E72B458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FB70-737D-4F99-93F0-D1AEF7C6537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9E64-1146-4114-8771-7D6927D43AAC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7DE2-425E-4FF6-A38D-56E5C98854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BF6F-1DAC-4D86-B411-67F722A38153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84C8-2C30-4A08-9433-8E8E12237E9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85F1F-FB72-4C75-8C38-89B89D6169ED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45CD-D22F-41F5-9ABF-745E83A131C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46E4-E6CB-47B3-AFD0-BEC4FD502F3D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6119-85D7-424D-A3F3-D7E7DF70EEA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F090-1A3B-4F70-BEDC-CF2AAB5C79DE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E98BF-F620-4AB6-BF2A-3F89BCE4AD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2C6863-3A8A-4C98-AF98-E6A03FAFC6AE}" type="datetimeFigureOut">
              <a:rPr lang="th-TH"/>
              <a:pPr>
                <a:defRPr/>
              </a:pPr>
              <a:t>06/05/58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89C1B7-908E-4029-8DF5-8FB0710391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สรุปการนิเทศโซนสัญจร</a:t>
            </a:r>
            <a:b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รอบที่ ๑   ปี ๒๕๕๘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5086370"/>
            <a:ext cx="7772400" cy="1200150"/>
          </a:xfrm>
        </p:spPr>
        <p:txBody>
          <a:bodyPr/>
          <a:lstStyle/>
          <a:p>
            <a:pPr marR="0" algn="r" eaLnBrk="1" hangingPunct="1">
              <a:lnSpc>
                <a:spcPct val="80000"/>
              </a:lnSpc>
            </a:pPr>
            <a:r>
              <a:rPr lang="th-TH" sz="2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กลุ่มงานพัฒนายุทธศาสตร์สาธารณสุข</a:t>
            </a:r>
          </a:p>
          <a:p>
            <a:pPr marR="0" algn="r" eaLnBrk="1" hangingPunct="1">
              <a:lnSpc>
                <a:spcPct val="80000"/>
              </a:lnSpc>
            </a:pPr>
            <a:r>
              <a:rPr lang="th-TH" sz="25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สำนักงานสาธารณสุขจังหวัดพระนครศรีอยุธยา</a:t>
            </a: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CC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โซนเสือใต้ </a:t>
            </a:r>
            <a:endParaRPr lang="th-TH" b="1" dirty="0">
              <a:solidFill>
                <a:srgbClr val="CC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415118"/>
          <a:ext cx="8501122" cy="481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ปัญหาที่พบ/ต้องการสนับสนุน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สถานบริการมีจำนวนมาก บุคลากรน้อย 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ขาดเงินจ้าง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พยาบาลรพ./รพ.สต.น้อย ต้องการคนมา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ขึ้นเวรเพิ่ม  จ่าย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 top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กำหนดบุคลากร ตาม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FTE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 ต่ำ (ทำข้อมูลเพิ่ม)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โซนเสือใต้ (ต่อ)</a:t>
            </a:r>
            <a:endParaRPr lang="th-TH" b="1" dirty="0">
              <a:solidFill>
                <a:srgbClr val="FF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357299"/>
          <a:ext cx="8501122" cy="54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698279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ข้อเสนอแนะ/แนวทางแก้ไข</a:t>
                      </a:r>
                      <a:endParaRPr lang="th-TH" sz="3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903848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อ.บางไทร มีปัญหาพื้นที่รอยต่อ งบ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UC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 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ควรเสริม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PP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และควรบริหารจัดการ รพ.สต.เครือข่ายและใช้บุคลากรร่วมกัน 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28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(แคออก-หน้าไม้, ป้านแป้ง-ช้างน้อย)</a:t>
                      </a:r>
                      <a:endParaRPr lang="en-US" sz="28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506029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ควร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การงาน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FCT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ในงานเดิม และจัดแพทย์เป็นที่ปรึกษาทีมทุกคน</a:t>
                      </a:r>
                    </a:p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035380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ดูแลสุขภาพช่องปากเด็ก ควรดูแลร่วมกับการกิน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oonlight Be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144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00400" y="23622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th-TH" sz="6000" b="1">
                <a:solidFill>
                  <a:srgbClr val="FF00FF"/>
                </a:solidFill>
                <a:cs typeface="KodchiangUPC" pitchFamily="18" charset="-34"/>
              </a:rPr>
              <a:t>  </a:t>
            </a:r>
            <a:r>
              <a:rPr lang="th-TH" sz="6000" b="1">
                <a:solidFill>
                  <a:srgbClr val="FFFF00"/>
                </a:solidFill>
                <a:cs typeface="KodchiangUPC" pitchFamily="18" charset="-34"/>
              </a:rPr>
              <a:t>ส วั ส ดี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51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92882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การออกนิเทศโซนสัญจร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2445488"/>
            <a:ext cx="7772400" cy="3841032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๒๓ </a:t>
            </a:r>
            <a:r>
              <a:rPr lang="th-TH" b="1" dirty="0" err="1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เม.ย</a:t>
            </a: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๕๘     </a:t>
            </a:r>
            <a:r>
              <a:rPr lang="en-US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เช้า  สิงห์เหนือ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  <a:r>
              <a:rPr lang="en-US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บ่าย  </a:t>
            </a:r>
            <a:r>
              <a:rPr lang="th-TH" b="1" dirty="0" err="1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คช</a:t>
            </a:r>
            <a:r>
              <a:rPr lang="th-TH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สารกลาง</a:t>
            </a:r>
          </a:p>
          <a:p>
            <a:pPr algn="l">
              <a:lnSpc>
                <a:spcPct val="80000"/>
              </a:lnSpc>
            </a:pPr>
            <a:endParaRPr lang="th-TH" sz="20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๒๗ </a:t>
            </a:r>
            <a:r>
              <a:rPr lang="th-TH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เม.ย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๕๘   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เช้า  นาคราชซ้าย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บ่าย  เสือใต้</a:t>
            </a: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โซนสิงห์เหนือ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415118"/>
          <a:ext cx="8501122" cy="471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ปัญหาที่พบ/ต้องการสนับสนุน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AutoNum type="thaiNumPeriod"/>
                      </a:pPr>
                      <a:r>
                        <a:rPr lang="th-TH" sz="2800" b="1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สื่อสารไม่</a:t>
                      </a:r>
                      <a:r>
                        <a:rPr lang="th-TH" sz="2800" b="1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ชัดเจน ขาด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การบูร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ณา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 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สสจ.เป็นที่ปรึกษา/พี่เลี้ยงให้พื้นที่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(งาน/ระเบียบ)</a:t>
                      </a: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มีระบบกำกับ ติดตาม เพื่อช่วยแก้ไข/ชี้แนะ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โซนสิงห์เหนือ (ต่อ)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415118"/>
          <a:ext cx="8501122" cy="477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ปัญหาที่พบ/ต้องการสนับสนุน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พัฒนาช่องทางสื่อสาร แยกราชการ/ส่วนตัว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พัฒนาผู้บริหาร/รอง เพื่อเตรียมความพร้อม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ควรสลายกรอบ เงื่อนไขงบประมาณ(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PPD,PPA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,ค่าเสื่อม) เพื่อให้ทำงานง่ายขึ้น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โซนสิงห์เหนือ (ต่อ)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2310872"/>
          <a:ext cx="8501122" cy="340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ข้อเสนอแนะ/แนวทางแก้ไข</a:t>
                      </a:r>
                      <a:endParaRPr lang="th-TH" sz="3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ควร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DHS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FCT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กับทุกงาน</a:t>
                      </a:r>
                      <a:endParaRPr lang="en-US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เร่งรัดการเบิกจ่ายงบประมาณ (ลงทุน,ภาพรวม)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</a:t>
            </a:r>
            <a:r>
              <a:rPr lang="th-TH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นคช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สารกลาง</a:t>
            </a:r>
            <a:endParaRPr lang="th-TH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415118"/>
          <a:ext cx="8501122" cy="477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ปัญหาที่พบ/ต้องการสนับสนุน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นโยบายเปลี่ยนบ่อย แผนงาน/โครงการล่าช้า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จัดสรร/กรอบบุคลากร  ไม่สอดคล้องกับ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ความต้องการ  เช่น  นักกายภาพฯ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การจัดบริการทันตก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ในพื้นที่เขตเมือง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</a:t>
            </a:r>
            <a:r>
              <a:rPr lang="th-TH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นคช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สารกลาง (ต่อ)</a:t>
            </a:r>
            <a:endParaRPr lang="th-TH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501122" cy="44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ข้อเสนอแนะ/แนวทางแก้ไข</a:t>
                      </a:r>
                      <a:endParaRPr lang="th-TH" sz="3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วิเคราะห์ปัญหา/วางแผน โดยดูพื้นที่เป็นหลัก</a:t>
                      </a:r>
                    </a:p>
                    <a:p>
                      <a:pPr marL="514350" indent="-51435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เมืองมรดกโลก</a:t>
                      </a:r>
                    </a:p>
                    <a:p>
                      <a:pPr marL="514350" indent="-51435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เขตอุตสาหกรรม </a:t>
                      </a:r>
                    </a:p>
                    <a:p>
                      <a:pPr marL="514350" indent="-51435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แรงงานต่างด้าว</a:t>
                      </a:r>
                    </a:p>
                    <a:p>
                      <a:pPr marL="514350" indent="-514350" algn="l">
                        <a:buNone/>
                      </a:pPr>
                      <a:endParaRPr lang="en-US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โซนนาคราชซ้าย</a:t>
            </a:r>
            <a:endParaRPr lang="th-TH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415118"/>
          <a:ext cx="8501122" cy="467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ปัญหาที่พบ/ต้องการสนับสนุน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สสจ.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จัดประชุมบ่อย  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จนท.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ไม่เพียงพอปฏิบัติงาน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คัดกรองผู้สูงอายุ มีข้อเข่าเสื่อม/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Cataract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ขอสนับสนุน 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จนท.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รังสี เพื่อให้ผ่านมาตรฐาน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โซนนาคราชซ้าย(ต่อ)</a:t>
            </a:r>
            <a:endParaRPr lang="th-TH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501122" cy="477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858436">
                <a:tc>
                  <a:txBody>
                    <a:bodyPr/>
                    <a:lstStyle/>
                    <a:p>
                      <a:pPr algn="ctr"/>
                      <a:endParaRPr lang="th-TH" sz="1000" dirty="0" smtClean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ข้อเสนอแนะ/แนวทางแก้ไข</a:t>
                      </a:r>
                      <a:endParaRPr lang="th-TH" sz="3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AutoNum type="thaiNumPeriod"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วิเคราะห์พื้นที่เพื่อวางแผนจัดบริการ (เกษตรกรรม)</a:t>
                      </a:r>
                      <a:endParaRPr lang="en-US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16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ควร</a:t>
                      </a:r>
                      <a:r>
                        <a:rPr lang="th-TH" sz="28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การงานร่วมกัน เช่น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WCC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ดูแล </a:t>
                      </a:r>
                      <a:r>
                        <a:rPr lang="en-US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Vaccine 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,พัฒนาการ, ฟันผุ เป็นต้น 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ข้อเข่าเสื่อมมาก ควรดูแลด้านส่งเสริมป้องกัน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ร่วมด้วย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ผนยุทธศา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457</Words>
  <Application>Microsoft Office PowerPoint</Application>
  <PresentationFormat>นำเสนอทางหน้าจอ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แผนยุทธศาppt</vt:lpstr>
      <vt:lpstr>สรุปการนิเทศโซนสัญจร รอบที่ ๑   ปี ๒๕๕๘</vt:lpstr>
      <vt:lpstr>การออกนิเทศโซนสัญจร</vt:lpstr>
      <vt:lpstr>โซนสิงห์เหนือ</vt:lpstr>
      <vt:lpstr>โซนสิงห์เหนือ (ต่อ)</vt:lpstr>
      <vt:lpstr>โซนสิงห์เหนือ (ต่อ)</vt:lpstr>
      <vt:lpstr>โซนคชสารกลาง</vt:lpstr>
      <vt:lpstr>โซนคชสารกลาง (ต่อ)</vt:lpstr>
      <vt:lpstr>โซนนาคราชซ้าย</vt:lpstr>
      <vt:lpstr>โซนนาคราชซ้าย(ต่อ)</vt:lpstr>
      <vt:lpstr>โซนเสือใต้ </vt:lpstr>
      <vt:lpstr>โซนเสือใต้ (ต่อ)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(ร่าง)แผนยุทธศาสตร์สาธารณสุข ปีงบประมาณ  ๒๕๕๗ - ๒๕๖๐</dc:title>
  <dc:creator>WALEE</dc:creator>
  <cp:lastModifiedBy>ayph</cp:lastModifiedBy>
  <cp:revision>179</cp:revision>
  <dcterms:created xsi:type="dcterms:W3CDTF">2013-11-20T15:27:18Z</dcterms:created>
  <dcterms:modified xsi:type="dcterms:W3CDTF">2015-05-06T06:19:01Z</dcterms:modified>
</cp:coreProperties>
</file>