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43155-9D0D-45C9-ADEF-2AFB19EA97B8}" type="datetimeFigureOut">
              <a:rPr lang="th-TH" smtClean="0"/>
              <a:pPr/>
              <a:t>08/06/59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474FF-033B-4F7E-BD98-9F8FBCB83FC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0"/>
            <a:ext cx="764386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atin typeface="KodchiangUPC" pitchFamily="18" charset="-34"/>
                <a:cs typeface="KodchiangUPC" pitchFamily="18" charset="-34"/>
              </a:rPr>
              <a:t>ขอเชิญเข้ารับการอบรม</a:t>
            </a:r>
          </a:p>
          <a:p>
            <a:pPr algn="ctr"/>
            <a:r>
              <a:rPr lang="th-TH" sz="4400" b="1" dirty="0" smtClean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การ</a:t>
            </a:r>
            <a:r>
              <a:rPr lang="th-TH" sz="4400" b="1" dirty="0">
                <a:solidFill>
                  <a:srgbClr val="FF0000"/>
                </a:solidFill>
                <a:latin typeface="KodchiangUPC" pitchFamily="18" charset="-34"/>
                <a:cs typeface="KodchiangUPC" pitchFamily="18" charset="-34"/>
              </a:rPr>
              <a:t>พัฒนาทักษะด้านภาษาอังกฤษและภาษาในอาเซียน</a:t>
            </a:r>
            <a:endParaRPr lang="en-US" sz="4400" b="1" dirty="0">
              <a:solidFill>
                <a:srgbClr val="FF0000"/>
              </a:solidFill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1285860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KodchiangUPC" pitchFamily="18" charset="-34"/>
                <a:cs typeface="KodchiangUPC" pitchFamily="18" charset="-34"/>
              </a:rPr>
              <a:t>สำหรับบุคลากรที่ปฏิบัติงาน   ในกลุ่มงาน </a:t>
            </a:r>
            <a:r>
              <a:rPr lang="th-TH" sz="2400" b="1" dirty="0" err="1" smtClean="0">
                <a:latin typeface="KodchiangUPC" pitchFamily="18" charset="-34"/>
                <a:cs typeface="KodchiangUPC" pitchFamily="18" charset="-34"/>
              </a:rPr>
              <a:t>สสจ.</a:t>
            </a:r>
            <a:r>
              <a:rPr lang="th-TH" sz="2400" b="1" dirty="0" smtClean="0">
                <a:latin typeface="KodchiangUPC" pitchFamily="18" charset="-34"/>
                <a:cs typeface="KodchiangUPC" pitchFamily="18" charset="-34"/>
              </a:rPr>
              <a:t> /  โรงพยาบาล </a:t>
            </a:r>
          </a:p>
          <a:p>
            <a:pPr algn="ctr"/>
            <a:r>
              <a:rPr lang="th-TH" sz="2400" b="1" dirty="0" smtClean="0">
                <a:latin typeface="KodchiangUPC" pitchFamily="18" charset="-34"/>
                <a:cs typeface="KodchiangUPC" pitchFamily="18" charset="-34"/>
              </a:rPr>
              <a:t> สำนักงานสาธารณสุขอำเภอ / โรงพยาบาลส่งเสริมสุขภาพตำบล</a:t>
            </a:r>
            <a:endParaRPr lang="th-TH" sz="2400" b="1" dirty="0">
              <a:latin typeface="KodchiangUPC" pitchFamily="18" charset="-34"/>
              <a:cs typeface="KodchiangUPC" pitchFamily="18" charset="-34"/>
            </a:endParaRPr>
          </a:p>
        </p:txBody>
      </p:sp>
      <p:pic>
        <p:nvPicPr>
          <p:cNvPr id="1027" name="Picture 3" descr="C:\Users\Administrator\Desktop\ASEAN\อาเซียน\แก้ว\อาเซียน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786058"/>
            <a:ext cx="4572032" cy="107157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43042" y="4000504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KodchiangUPC" pitchFamily="18" charset="-34"/>
                <a:cs typeface="KodchiangUPC" pitchFamily="18" charset="-34"/>
              </a:rPr>
              <a:t>ระหว่างวันที่  20-21 มิถุนายน 2559  ณ  ห้องประชุมโรงแรมริ</a:t>
            </a:r>
            <a:r>
              <a:rPr lang="th-TH" sz="2400" b="1" dirty="0" err="1" smtClean="0">
                <a:latin typeface="KodchiangUPC" pitchFamily="18" charset="-34"/>
                <a:cs typeface="KodchiangUPC" pitchFamily="18" charset="-34"/>
              </a:rPr>
              <a:t>เวอร์</a:t>
            </a:r>
            <a:r>
              <a:rPr lang="th-TH" sz="2400" b="1" dirty="0" smtClean="0">
                <a:latin typeface="KodchiangUPC" pitchFamily="18" charset="-34"/>
                <a:cs typeface="KodchiangUPC" pitchFamily="18" charset="-34"/>
              </a:rPr>
              <a:t>วิว</a:t>
            </a:r>
            <a:r>
              <a:rPr lang="th-TH" sz="2400" b="1" dirty="0" err="1" smtClean="0">
                <a:latin typeface="KodchiangUPC" pitchFamily="18" charset="-34"/>
                <a:cs typeface="KodchiangUPC" pitchFamily="18" charset="-34"/>
              </a:rPr>
              <a:t>เพลส</a:t>
            </a:r>
            <a:r>
              <a:rPr lang="th-TH" sz="2400" b="1" dirty="0" smtClean="0">
                <a:latin typeface="KodchiangUPC" pitchFamily="18" charset="-34"/>
                <a:cs typeface="KodchiangUPC" pitchFamily="18" charset="-34"/>
              </a:rPr>
              <a:t>   </a:t>
            </a:r>
          </a:p>
          <a:p>
            <a:pPr algn="ctr"/>
            <a:r>
              <a:rPr lang="th-TH" sz="2400" b="1" dirty="0" smtClean="0">
                <a:latin typeface="KodchiangUPC" pitchFamily="18" charset="-34"/>
                <a:cs typeface="KodchiangUPC" pitchFamily="18" charset="-34"/>
              </a:rPr>
              <a:t>อำเภอพระนครศรีอยุธยา  จังหวัดพระนครศรีอยุธยา</a:t>
            </a:r>
            <a:endParaRPr lang="th-TH" sz="2400" b="1" dirty="0"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492919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KodchiangUPC" pitchFamily="18" charset="-34"/>
                <a:cs typeface="KodchiangUPC" pitchFamily="18" charset="-34"/>
              </a:rPr>
              <a:t>จัดโดย  กลุ่มงานพัฒนาคุณภาพและรูปแบบบริการ   สำนักงานสาธารณสุขจังหวัดพระนครศรีอยุธยา</a:t>
            </a:r>
            <a:endParaRPr lang="th-TH" sz="2400" b="1" dirty="0"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5429264"/>
            <a:ext cx="792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KodchiangUPC" pitchFamily="18" charset="-34"/>
                <a:cs typeface="KodchiangUPC" pitchFamily="18" charset="-34"/>
              </a:rPr>
              <a:t>ติดต่อสอบถามส่งใบสมัครได้ที่</a:t>
            </a:r>
          </a:p>
          <a:p>
            <a:pPr algn="ctr"/>
            <a:r>
              <a:rPr lang="th-TH" sz="2000" b="1" dirty="0" smtClean="0">
                <a:latin typeface="KodchiangUPC" pitchFamily="18" charset="-34"/>
                <a:cs typeface="KodchiangUPC" pitchFamily="18" charset="-34"/>
              </a:rPr>
              <a:t>กลุ่มงานพัฒนาคุณภาพ ฯ (บุคลากร ใน </a:t>
            </a:r>
            <a:r>
              <a:rPr lang="th-TH" sz="2000" b="1" dirty="0" err="1" smtClean="0">
                <a:latin typeface="KodchiangUPC" pitchFamily="18" charset="-34"/>
                <a:cs typeface="KodchiangUPC" pitchFamily="18" charset="-34"/>
              </a:rPr>
              <a:t>สสจ.</a:t>
            </a:r>
            <a:r>
              <a:rPr lang="th-TH" sz="2000" b="1" dirty="0" smtClean="0">
                <a:latin typeface="KodchiangUPC" pitchFamily="18" charset="-34"/>
                <a:cs typeface="KodchiangUPC" pitchFamily="18" charset="-34"/>
              </a:rPr>
              <a:t>)   โรงพยาบาล  สำนักงานสาธารณสุขอำเภอ</a:t>
            </a:r>
            <a:endParaRPr lang="th-TH" sz="2000" b="1" dirty="0"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166" y="2071678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2"/>
                </a:solidFill>
                <a:latin typeface="JasmineUPC" pitchFamily="18" charset="-34"/>
                <a:cs typeface="JasmineUPC" pitchFamily="18" charset="-34"/>
              </a:rPr>
              <a:t>เรียนรู้  สื่อสาร ง่าย  สนุก  ฝึกพูดได้ ใน 2 วัน  </a:t>
            </a:r>
            <a:endParaRPr lang="th-TH" b="1" dirty="0">
              <a:solidFill>
                <a:schemeClr val="tx2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95</Words>
  <Application>Microsoft Office PowerPoint</Application>
  <PresentationFormat>นำเสนอทางหน้าจอ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ssj</dc:creator>
  <cp:lastModifiedBy>ssj</cp:lastModifiedBy>
  <cp:revision>7</cp:revision>
  <dcterms:created xsi:type="dcterms:W3CDTF">2016-06-06T08:19:34Z</dcterms:created>
  <dcterms:modified xsi:type="dcterms:W3CDTF">2016-06-08T08:36:06Z</dcterms:modified>
</cp:coreProperties>
</file>