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906000" cy="6858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99"/>
    <a:srgbClr val="660066"/>
    <a:srgbClr val="003300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89179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9980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4585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4052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47738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831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3022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7586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7305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643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8394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E75B-2D6D-4F3B-953F-C54048363341}" type="datetimeFigureOut">
              <a:rPr lang="th-TH" smtClean="0"/>
              <a:pPr/>
              <a:t>15/06/59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1B2D0-D647-44CB-945B-23F0B323809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721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52810" y="2204864"/>
            <a:ext cx="6639959" cy="1169551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กองทุนหลักประกันสุขภาพ</a:t>
            </a:r>
            <a:endParaRPr lang="th-TH" sz="7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844291" y="3370223"/>
            <a:ext cx="69990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8000">
                  <a:noFill/>
                  <a:prstDash val="solid"/>
                  <a:miter lim="800000"/>
                </a:ln>
                <a:solidFill>
                  <a:srgbClr val="0033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เทศบาลตำบลลาดชะโด อำเภอผักไห่</a:t>
            </a:r>
          </a:p>
          <a:p>
            <a:pPr algn="ctr"/>
            <a:r>
              <a:rPr lang="th-TH" sz="5400" b="1" dirty="0" smtClean="0">
                <a:ln w="18000">
                  <a:noFill/>
                  <a:prstDash val="solid"/>
                  <a:miter lim="800000"/>
                </a:ln>
                <a:solidFill>
                  <a:srgbClr val="0033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จังหวัดพระนครศรีอยุธยา</a:t>
            </a:r>
            <a:endParaRPr lang="th-TH" sz="5400" b="1" cap="none" spc="0" dirty="0">
              <a:ln w="18000">
                <a:noFill/>
                <a:prstDash val="solid"/>
                <a:miter lim="800000"/>
              </a:ln>
              <a:solidFill>
                <a:srgbClr val="0033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1026" name="Picture 2" descr="D:\(โบว์) 2557-2558\กองทุนหลักประกันสุขภาพ\โลโก้ สปสช\139212570514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4888" y="209801"/>
            <a:ext cx="2179212" cy="207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image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72" y="4365104"/>
            <a:ext cx="2088232" cy="2323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483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5" y="1412776"/>
            <a:ext cx="9145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สำนักงานหลักประกันสุขภาพ เขต 4 สระบุรี โอนเงินสนับสนุนให้ กองทุนหลักประกันสุขภาพเทศบาลตำบลลาดชะโด		373,995   บาท</a:t>
            </a:r>
          </a:p>
          <a:p>
            <a:pPr>
              <a:lnSpc>
                <a:spcPct val="15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เทศบาลตำบลลาดชะโดสมทบเงินเข้ากองทุนฯ		187,000   บาท</a:t>
            </a:r>
          </a:p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		รวม				560,995  บาท</a:t>
            </a:r>
          </a:p>
          <a:p>
            <a:endParaRPr lang="th-TH" sz="32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สนับสนุนโครงการปีงบประมาณ 2559  13 โครงการ</a:t>
            </a:r>
          </a:p>
          <a:p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				          546,535  บาท </a:t>
            </a:r>
            <a:endParaRPr lang="th-TH" sz="32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342623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ด้านการเงิน  ปีงบประมาณ 2559 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3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4" y="1412776"/>
            <a:ext cx="935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1. โครงการชาวลาดชะโดใส่ใจสุขภาพ พัฒนาศักยภาพผู้ดูแลผู้สูงอายุ (หลักสูตร 70 ชั่วโมง)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58,450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344" y="3429000"/>
            <a:ext cx="935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2. โครงการป้องกันและควบคุมโรคมะเร็งปากมดลูกและมะเร็งเต้านม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15,150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9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4" y="2060848"/>
            <a:ext cx="9350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+mj-cs"/>
              </a:rPr>
              <a:t>3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. โครงการคัดกรองและปรับเปลี่ยนพฤติกรรมความเสี่ยงและหลีกเลี่ยงโรคเบาหวานและ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ความดันโลหิตสูง (ผู้เข้ารับการอบรม จำนวน 100 คน)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+mj-cs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+mj-cs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33,550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+mj-cs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419" y="4293096"/>
            <a:ext cx="935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+mj-cs"/>
              </a:rPr>
              <a:t>4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. โครงการโรงเรียนส่งเสริมสุขภาพเด็กไทยทำได้ </a:t>
            </a:r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+mj-cs"/>
              </a:rPr>
              <a:t>(ผู้เข้ารับการอบรม จำนวน 100 คน)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+mj-cs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+mj-cs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17,095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+mj-cs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+mj-cs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8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4" y="1412776"/>
            <a:ext cx="9350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5. โครงการการเร่งรัดการติดตามความครอบคลุมของการให้วัคซีน 0-5 ปี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 (ผู้เข้ารับการอบรม จำนวน 100 คน)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15,150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910" y="3846527"/>
            <a:ext cx="935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6. โครงการเกษตรกรปลอดโรคผู้บริโภคปลอดภัย </a:t>
            </a:r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(ผู้เข้ารับการอบรม จำนวน 100 คน)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18,090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32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4" y="1412776"/>
            <a:ext cx="935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7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. โครงการการดูแลสุขภาพภาวะข้อเข่าเสื่อมแก่ผู้สูงอายุ (ผู้เข้ารับการอบรม จำนวน 100 คน)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กลุ่มผู้สูงอายุตำบลหนองน้ำใหญ่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15,550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913" y="3501008"/>
            <a:ext cx="935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8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. โครงการการดูแลสุขภาพจิตแก่ผู้สูงอายุ </a:t>
            </a:r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(ผู้เข้ารับการอบรม จำนวน 100 คน)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</a:t>
            </a:r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กลุ่มผู้สูงอายุตำบลหนองน้ำใหญ่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15,550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โรงพยาบาลส่งเสริมสุขภาพตำบลหนองน้ำใหญ่ 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3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4" y="1412776"/>
            <a:ext cx="9350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9. โครงการป้องกันและควบคุมโรคไข้เลือดออกในชุมชนตำบลหนองน้ำใหญ่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กลุ่มอาสาสมัครสาธารณสุขตำบลหนองน้ำใหญ่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99,850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ค่าทรายกำจัดลูกน้ำยุงลาย				เป็นเงิน  96,000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ค่าน้ำยากำจัดลูกน้ำยุงลาย				เป็นเงิน  19,600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ค่าป้ายโครงการ					เป็นเงิน	    300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ค่าป้ายความรู้โรคไข้เลือดออก			เป็นเงิน    1,350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ค่าจ้างเหมาคนพ่นหมอกควัน (4 คน </a:t>
            </a:r>
            <a:r>
              <a:rPr lang="en-US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X 200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บาท 12 วัน </a:t>
            </a:r>
            <a:r>
              <a:rPr lang="en-US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X 1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รอบ)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					เป็นเงิน      9,600 บาท</a:t>
            </a:r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2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2944" y="1412776"/>
            <a:ext cx="93505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10. โครงการป้องกันและควบคุมโรคไข้เลือดออกในชุมชนตำบลจักราช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กลุ่มอาสาสมัครสาธารณสุขตำบลจักราช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99,450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ค่าทรายกำจัดลูกน้ำยุงลาย				เป็นเงิน  78,200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ค่าน้ำยากำจัดลูกน้ำยุงลาย				เป็นเงิน  14,000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ค่าป้ายโครงการ					เป็นเงิน	    300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ค่าป้ายความรู้โรคไข้เลือดออก			เป็นเงิน    1,350 บาท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ค่าจ้างเหมาคนพ่นหมอกควัน (4 คน </a:t>
            </a:r>
            <a:r>
              <a:rPr lang="en-US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X 200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บาท 7 วัน </a:t>
            </a:r>
            <a:r>
              <a:rPr lang="en-US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X 1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รอบ)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					เป็นเงิน      5,600 บาท</a:t>
            </a:r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6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600" y="1412776"/>
            <a:ext cx="93505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11. โครงการตรวจคัดกรองแก้ไขปัญหาทางด้านสายตาผู้สูงอายุในชุมชนตำบลหนองน้ำใหญ่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กลุ่มประธานชุมชนตำบลหนองน้ำใหญ่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86,800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  เทศบาลตำบลลาดชะโด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</a:t>
            </a:r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ค่าตรวจคัดกรองสายตาด้วยระบบคอมพิวเตอร์			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กรอบแว่นตาพร้อมเลนส์ สายตาสั้น สายตายาว สายตาเอียง  200 อัน  	    เป็นเงิน  40,000 บาท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ค่าบริการตรวจคัดกรองสายตาและประกอบแว่นตาโดยช่างเทคนิค  200 อัน     เป็นเงิน   20,000 บาท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ค่าจักษุแพทย์รับรองผลการตรวจสายตา	200 อัน			    เป็นเงิน   14,000 บาท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กล่องใส่แว่นตาพร้อมสกรีนชื่อโครงการ หน่วยงาน และผ้าเช็ดเลนส์	    เป็นเงิน    10,000 บาท</a:t>
            </a:r>
          </a:p>
          <a:p>
            <a:pPr marL="342900" indent="-342900">
              <a:buFontTx/>
              <a:buChar char="-"/>
            </a:pPr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ค่าน้ำดื่มและน้ำแข็ง				เป็นเงิน   2,400  บาท</a:t>
            </a:r>
          </a:p>
          <a:p>
            <a:pPr marL="342900" indent="-342900">
              <a:buFontTx/>
              <a:buChar char="-"/>
            </a:pPr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ค่าป้ายโครงการ 					เป็นเงิน      400  บาท	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6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2600" y="1412776"/>
            <a:ext cx="935057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12. โครงการตรวจคัดกรองแก้ไขปัญหาทางด้านสายตาผู้สูงอายุในชุมชนตำบลจักราช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กลุ่มประธานชุมชนตำบลจักราช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44,800 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  เทศบาลตำบลลาดชะโด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</a:t>
            </a:r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ค่าตรวจคัดกรองสายตาด้วยระบบคอมพิวเตอร์			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กรอบแว่นตาพร้อมเลนส์ สายตาสั้น สายตายาว สายตาเอียง  100 อัน  	    เป็นเงิน  20,000 บาท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ค่าบริการตรวจคัดกรองสายตาและประกอบแว่นตาโดยช่างเทคนิค  100 อัน     เป็นเงิน   10,000 บาท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ค่าจักษุแพทย์รับรองผลการตรวจสายตา	100 อัน			    เป็นเงิน    7,000 บาท</a:t>
            </a:r>
          </a:p>
          <a:p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- กล่องใส่แว่นตาพร้อมสกรีนชื่อโครงการ หน่วยงาน และผ้าเช็ดเลนส์	    เป็นเงิน    5,000 บาท</a:t>
            </a:r>
          </a:p>
          <a:p>
            <a:pPr marL="342900" indent="-342900">
              <a:buFontTx/>
              <a:buChar char="-"/>
            </a:pPr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ค่าน้ำดื่มและน้ำแข็ง				เป็นเงิน   2,400  บาท</a:t>
            </a:r>
          </a:p>
          <a:p>
            <a:pPr marL="342900" indent="-342900">
              <a:buFontTx/>
              <a:buChar char="-"/>
            </a:pPr>
            <a:r>
              <a:rPr lang="th-TH" sz="24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ค่าป้ายโครงการ 					เป็นเงิน      400  บาท	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47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90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31550" cmpd="sng">
                  <a:noFill/>
                  <a:prstDash val="solid"/>
                </a:ln>
                <a:solidFill>
                  <a:srgbClr val="0099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แผนงาน / โครงการ ปีงบประมาณ 2559</a:t>
            </a:r>
            <a:endParaRPr lang="th-TH" sz="5400" b="1" cap="none" spc="0" dirty="0">
              <a:ln w="31550" cmpd="sng">
                <a:noFill/>
                <a:prstDash val="solid"/>
              </a:ln>
              <a:solidFill>
                <a:srgbClr val="0099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425" y="2204864"/>
            <a:ext cx="93505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13. โครงการส่งเสริมการแก้ไขปัญหาสารเสพติดในสถานศึกษา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หน่วยงานรับผิดชอบ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โรงเรียนลาดชะโดสามัคคี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งบประมาณขอรับการสนับสนุน  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27,050บาท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สถานที่ดำเนินการ 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ห้องประชุมโรงเรียนลาดชะโดสามัคคี</a:t>
            </a:r>
          </a:p>
          <a:p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4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784648" y="116632"/>
            <a:ext cx="6912768" cy="923330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กองทุนหลักประกันสุขภาพ</a:t>
            </a:r>
            <a:endParaRPr lang="th-TH" sz="54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023" y="2420888"/>
            <a:ext cx="92170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“</a:t>
            </a:r>
            <a:r>
              <a:rPr lang="th-TH" sz="40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กองทุนหลักประกันสุขภาพ</a:t>
            </a:r>
            <a:r>
              <a:rPr lang="en-US" sz="40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” </a:t>
            </a:r>
            <a:r>
              <a:rPr lang="th-TH" sz="4000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หมายความว่า กองทุนหลักประกันสุขภาพเทศบาลตำบลลาดชะโด เพื่อการสร้างเสริมสุขภาพป้องกันโรค  การฟื้นฟูสมรรถภาพและการรักษาพยาบาลระดับปฐมภูมิเชิงรุก               ที่จำเป็นต่อสุขภาพและดำรงชีวิต</a:t>
            </a:r>
            <a:endParaRPr lang="th-TH" sz="4000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2052" name="Picture 4" descr="C:\Users\Administrator\Desktop\ดาวน์โหลด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89104" y="4509121"/>
            <a:ext cx="3096344" cy="1837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521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928664" y="128826"/>
            <a:ext cx="6912768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วัตถุประสงค์ของกองทุนหลักประกันสุขภาพ</a:t>
            </a:r>
            <a:endParaRPr lang="th-TH" sz="4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6736" y="13407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เงินหรือทรัพย์สินในกองทุนหลักประกันสุขภาพ</a:t>
            </a:r>
            <a:endParaRPr lang="th-TH" sz="36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6496" y="2204864"/>
            <a:ext cx="94330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1. เงินที่ได้รับจัดสรร แต่ละปีจากกองทุนหลักประกันสุขภาพแห่งชาติ ในส่วนของการสร้างเสริม สุขภาพและป้องกันโรค ตามที่คณะกรรมการหลักประกันสุขภาพแห่งชาติ และสำหรับ ปีงบประมาณ 2557 ได้รับการจัดสรรเป็นเงิน 45 บาท ต่อประชาชนในพื้นที่ 1 คน</a:t>
            </a:r>
          </a:p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2. เงินสมทบจากเงินอุดหนุนหรืองบประมาณที่ได้จากเทศบาลตำบลลาดชะโด</a:t>
            </a:r>
          </a:p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3. เงินสมทบจากชุมชนหรือกองทุนชุมชน ชมรม อื่นๆ ทั้งในพื้นที่และนอกพื้นที่</a:t>
            </a:r>
          </a:p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4. รายได้อื่น ๆ หรือทรัพย์สินที่ได้รับมาในกิจการของกองทุนหลักประกันสุขภาพ</a:t>
            </a:r>
          </a:p>
        </p:txBody>
      </p:sp>
    </p:spTree>
    <p:extLst>
      <p:ext uri="{BB962C8B-B14F-4D97-AF65-F5344CB8AC3E}">
        <p14:creationId xmlns:p14="http://schemas.microsoft.com/office/powerpoint/2010/main" xmlns="" val="27483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928664" y="128826"/>
            <a:ext cx="6912768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วัตถุประสงค์ของกองทุนหลักประกันสุขภาพ</a:t>
            </a:r>
            <a:endParaRPr lang="th-TH" sz="4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6736" y="13407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เงินหรือทรัพย์สินในกองทุนหลักประกันสุขภาพ</a:t>
            </a:r>
            <a:endParaRPr lang="th-TH" sz="36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480" y="2204864"/>
            <a:ext cx="94330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rgbClr val="0070C0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องค์กรปกครองส่วนท้องถิ่น ตกลงสมทบเงินเข้ากองทุนหลักประกันสุขภาพ</a:t>
            </a:r>
          </a:p>
          <a:p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ไม่น้อยกว่าอัตราร้อยละของเงินที่ได้รับจัดสรรจากกองทุนหลักประกันสุขภาพแห่งชาติ ดังนี้    1. องค์การบริหารส่วนตำบลขนาดเล็ก สมทบเงินไม่น้อยกว่าร้อยละ 30</a:t>
            </a:r>
          </a:p>
          <a:p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2. </a:t>
            </a:r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องค์การบริหารส่วน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ตำบลขนาดกลาง </a:t>
            </a:r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สมทบเงินไม่น้อยกว่าร้อยละ 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40</a:t>
            </a:r>
          </a:p>
          <a:p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3. </a:t>
            </a:r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องค์การบริหารส่วนตำบล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ขนาดใหญ่หรือเทศบาลตำบล </a:t>
            </a:r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สมทบเงินไม่น้อยกว่าร้อยละ 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50</a:t>
            </a:r>
          </a:p>
          <a:p>
            <a:r>
              <a:rPr lang="th-TH" sz="3200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	</a:t>
            </a:r>
            <a:r>
              <a:rPr lang="th-TH" sz="32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4. เทศบาลเมืองหรือเทศบาลนครหรือองค์กรปกครองส่วนท้องถิ่นรูปแบบอื่น สมทบเงินไม่น้อยกว่าร้อยละ 60</a:t>
            </a:r>
          </a:p>
          <a:p>
            <a:endParaRPr lang="th-TH" sz="3200" b="1" dirty="0">
              <a:solidFill>
                <a:srgbClr val="0070C0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sz="3200" b="1" dirty="0">
              <a:solidFill>
                <a:srgbClr val="0070C0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sz="3200" b="1" dirty="0">
              <a:solidFill>
                <a:srgbClr val="0070C0"/>
              </a:solidFill>
              <a:latin typeface="TH Sarabun New" pitchFamily="34" charset="-34"/>
              <a:cs typeface="TH Sarabun New" pitchFamily="34" charset="-34"/>
            </a:endParaRPr>
          </a:p>
          <a:p>
            <a:endParaRPr lang="th-TH" sz="3200" b="1" dirty="0" smtClean="0">
              <a:solidFill>
                <a:srgbClr val="0070C0"/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9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56656" y="128826"/>
            <a:ext cx="6912768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คณะกรรมการกองทุนหลักประกันสุขภาพ</a:t>
            </a:r>
            <a:endParaRPr lang="th-TH" sz="4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680" y="134076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คณะกรรมการกองทุนหลักประกันสุขภาพ</a:t>
            </a:r>
          </a:p>
          <a:p>
            <a:pPr algn="ctr"/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เทศบาลตำบลลาดชะโด</a:t>
            </a:r>
            <a:endParaRPr lang="th-TH" sz="36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504" y="2636912"/>
            <a:ext cx="889991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1. นายกเทศมนตรีเทศบาลตำบลลาดชะโด		เป็นประธานกรรมการ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2. ผู้ทรงคุณวุฒิในพื้นที่ จำนวน 2 คน			เป็นรองประธานกรรมการ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3. สมาชิกสภาเทศบาลตำบลลาดชะโด			เป็นกรรมการ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 ที่สภามอบหมาย จำนวน 2 คน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4. หัวหน้าหน่วยบริการปฐมภูมิในพื้นที่เทศบาล		เป็นกรรมการ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 ตำบลลาดชะโด จำนวน  2 คน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5. อาสาสมัครสาธารณสุขประจำหมู่บ้านเทศบาล	เป็นกรรมการ</a:t>
            </a:r>
          </a:p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 ตำบลลาดชะโดที่คัดเลือกกันเอง จำนวน 2 คน</a:t>
            </a:r>
          </a:p>
        </p:txBody>
      </p:sp>
    </p:spTree>
    <p:extLst>
      <p:ext uri="{BB962C8B-B14F-4D97-AF65-F5344CB8AC3E}">
        <p14:creationId xmlns:p14="http://schemas.microsoft.com/office/powerpoint/2010/main" xmlns="" val="9431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56656" y="128826"/>
            <a:ext cx="6912768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คณะกรรมการกองทุนหลักประกันสุขภาพ</a:t>
            </a:r>
            <a:endParaRPr lang="th-TH" sz="4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680" y="134076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คณะกรรมการกองทุนหลักประกันสุขภาพ</a:t>
            </a:r>
          </a:p>
          <a:p>
            <a:pPr algn="ctr"/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เทศบาลตำบลลาดชะโด</a:t>
            </a:r>
            <a:endParaRPr lang="th-TH" sz="36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504" y="2636912"/>
            <a:ext cx="889991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6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. ผู้แทนหมู่บ้านหรือชุมชนที่ประชาชน		เป็นกรรมการ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ในเขตเทศบาลหรือชุมชนคัดเลือกกันเอง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จำนวนไม่เกิน 5 คน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7. ผู้แทนศูนย์ประสานงานหลักประกันสุขภาพ		เป็นกรรมการ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ประชาชนหรือศูนย์รับเรื่องร้องเรียนอิสระในพื้นที่</a:t>
            </a:r>
          </a:p>
          <a:p>
            <a:pPr>
              <a:lnSpc>
                <a:spcPct val="150000"/>
              </a:lnSpc>
            </a:pP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8. ปลัดเทศบาลตำบลลาดชะโด			เป็นกรรมการและเลขานุการ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หรือเจ้าหน้าที่อื่นที่นายกเทศมนตรีตำบลลาดชะโด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มอบหมาย</a:t>
            </a:r>
          </a:p>
        </p:txBody>
      </p:sp>
    </p:spTree>
    <p:extLst>
      <p:ext uri="{BB962C8B-B14F-4D97-AF65-F5344CB8AC3E}">
        <p14:creationId xmlns:p14="http://schemas.microsoft.com/office/powerpoint/2010/main" xmlns="" val="10929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56656" y="128826"/>
            <a:ext cx="6912768" cy="707886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คณะกรรมการกองทุนหลักประกันสุขภาพ</a:t>
            </a:r>
            <a:endParaRPr lang="th-TH" sz="4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680" y="1340766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คณะกรรมการกองทุนหลักประกันสุขภาพ</a:t>
            </a:r>
          </a:p>
          <a:p>
            <a:pPr algn="ctr"/>
            <a:r>
              <a:rPr lang="th-TH" sz="3600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เทศบาลตำบลลาดชะโด</a:t>
            </a:r>
            <a:endParaRPr lang="th-TH" sz="3600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8504" y="2636912"/>
            <a:ext cx="950505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9. ผู้อำนวยการหรือหัวหน้ากองสาธารณสุข		</a:t>
            </a:r>
            <a:r>
              <a:rPr lang="th-TH" b="1" dirty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    เป็นกรรมการและเลขานุการ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และสิ่งแวดล้อมหรือส่วนสาธารณสุขที่เรียกชื่ออื่นของ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องค์กรปกครองส่วนท้องถิ่นหรือเจ้าที่อื่นที่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ผู้บริหารสูงสุดของเทศบาลตำบลลาดชะโดมอบหมาย</a:t>
            </a:r>
          </a:p>
          <a:p>
            <a:pPr algn="thaiDist">
              <a:lnSpc>
                <a:spcPct val="150000"/>
              </a:lnSpc>
            </a:pP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10. สาธารณสุขอำเภอผักไห่ และผู้อำนวยการ		       เป็นที่ปรึกษาคณะกรรมการ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โรงพยาบาลผักไห่	</a:t>
            </a:r>
          </a:p>
        </p:txBody>
      </p:sp>
    </p:spTree>
    <p:extLst>
      <p:ext uri="{BB962C8B-B14F-4D97-AF65-F5344CB8AC3E}">
        <p14:creationId xmlns:p14="http://schemas.microsoft.com/office/powerpoint/2010/main" xmlns="" val="21524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928664" y="128826"/>
            <a:ext cx="7416824" cy="646331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101600">
                    <a:schemeClr val="tx2">
                      <a:lumMod val="20000"/>
                      <a:lumOff val="80000"/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หลักเกณฑ์ในการจ่ายเงินของกองทุนหลักประกันสุขภาพ</a:t>
            </a:r>
            <a:endParaRPr lang="th-TH" sz="36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101600">
                  <a:schemeClr val="tx2">
                    <a:lumMod val="20000"/>
                    <a:lumOff val="80000"/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16696" y="1340768"/>
            <a:ext cx="76893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 1. การจ่ายให้ผู้มีสิทธิรับเงินที่เป็นหน่วยบริหาร สถานบริการ หน่วยงาน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สาธารณสุข หรือ หน่วยงานอื่นๆ </a:t>
            </a:r>
            <a:r>
              <a:rPr lang="th-TH" b="1" u="sng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ให้หัวหน้าของหน่วยบริการ</a:t>
            </a:r>
            <a:r>
              <a:rPr lang="th-TH" b="1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 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สถานบริการ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หน่วยงานสาธารณสุข หรือหน่วยงานอื่นนั้นเป็นผู้รับเงิน</a:t>
            </a:r>
          </a:p>
          <a:p>
            <a:endParaRPr lang="th-TH" b="1" dirty="0" smtClean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496" y="2895040"/>
            <a:ext cx="92170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2. การจ่ายเงินให้ผู้มีสิทธิรับเงินที่เป็นกลุ่มหรือองค์กรประชาชน ให้ผู้แทนที่ได้รับมอบหมายจากกลุ่มหรือองค์กรประชาชน </a:t>
            </a:r>
            <a:r>
              <a:rPr lang="th-TH" b="1" u="sng" dirty="0" smtClean="0">
                <a:solidFill>
                  <a:srgbClr val="FF0000"/>
                </a:solidFill>
                <a:latin typeface="TH Sarabun New" pitchFamily="34" charset="-34"/>
                <a:cs typeface="TH Sarabun New" pitchFamily="34" charset="-34"/>
              </a:rPr>
              <a:t>ไม่น้อยกว่า 2 คนขึ้นไป</a:t>
            </a:r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เป็นผู้รับเงิน</a:t>
            </a:r>
            <a:endParaRPr lang="th-TH" b="1" dirty="0">
              <a:solidFill>
                <a:srgbClr val="000099"/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817" y="3933056"/>
            <a:ext cx="9217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2. การจ่ายเงินกองทุนหลักประกันสุขภาพ ต้องมีหลักฐานการจ่ายเป็นใบเสร็จรับเงิน ใบสำคัญ</a:t>
            </a:r>
          </a:p>
          <a:p>
            <a:r>
              <a:rPr lang="th-TH" b="1" dirty="0" smtClean="0">
                <a:solidFill>
                  <a:srgbClr val="000099"/>
                </a:solidFill>
                <a:latin typeface="TH Sarabun New" pitchFamily="34" charset="-34"/>
                <a:cs typeface="TH Sarabun New" pitchFamily="34" charset="-34"/>
              </a:rPr>
              <a:t>รับเงินหรือหลักฐานการนำเงินเข้าบัญชีเงินฝากที่ธนาคารของผู้มีสิทธิรับเงินหรือหลักฐานการรับเงินอย่างอื่นตามที่คณะกรรมการกองทุนกำหนด เก็บไว้ให้ตรวจสอบพร้อมแนบสำเนาบัตรประจำตัวประชาชนของผู้มีสิทธิรับเงินทุกครั้งเมื่อมีการจ่ายเงิน</a:t>
            </a:r>
          </a:p>
        </p:txBody>
      </p:sp>
    </p:spTree>
    <p:extLst>
      <p:ext uri="{BB962C8B-B14F-4D97-AF65-F5344CB8AC3E}">
        <p14:creationId xmlns:p14="http://schemas.microsoft.com/office/powerpoint/2010/main" xmlns="" val="36912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871945" y="1948130"/>
            <a:ext cx="6639959" cy="1169551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7000" b="1" dirty="0" smtClean="0">
                <a:ln w="6350">
                  <a:solidFill>
                    <a:schemeClr val="accent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กองทุนหลักประกันสุขภาพ</a:t>
            </a:r>
            <a:endParaRPr lang="th-TH" sz="7000" b="1" dirty="0">
              <a:ln w="6350">
                <a:solidFill>
                  <a:schemeClr val="accent2">
                    <a:lumMod val="5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1839288" y="2941360"/>
            <a:ext cx="69990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8000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เทศบาลตำบลลาดชะโด อำเภอผักไห่</a:t>
            </a:r>
          </a:p>
          <a:p>
            <a:pPr algn="ctr"/>
            <a:r>
              <a:rPr lang="th-TH" sz="5400" b="1" dirty="0" smtClean="0">
                <a:ln w="18000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จังหวัดพระนครศรีอยุธยา</a:t>
            </a:r>
          </a:p>
          <a:p>
            <a:pPr algn="ctr"/>
            <a:r>
              <a:rPr lang="th-TH" sz="5400" b="1" cap="none" spc="0" dirty="0" smtClean="0">
                <a:ln w="18000">
                  <a:noFill/>
                  <a:prstDash val="solid"/>
                  <a:miter lim="800000"/>
                </a:ln>
                <a:solidFill>
                  <a:srgbClr val="7030A0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H Sarabun New" pitchFamily="34" charset="-34"/>
                <a:cs typeface="TH Sarabun New" pitchFamily="34" charset="-34"/>
              </a:rPr>
              <a:t>ปีงบประมาณ 2559</a:t>
            </a:r>
            <a:endParaRPr lang="th-TH" sz="5400" b="1" cap="none" spc="0" dirty="0">
              <a:ln w="18000">
                <a:noFill/>
                <a:prstDash val="solid"/>
                <a:miter lim="800000"/>
              </a:ln>
              <a:solidFill>
                <a:srgbClr val="7030A0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H Sarabun New" pitchFamily="34" charset="-34"/>
              <a:cs typeface="TH Sarabun New" pitchFamily="34" charset="-34"/>
            </a:endParaRPr>
          </a:p>
        </p:txBody>
      </p:sp>
      <p:pic>
        <p:nvPicPr>
          <p:cNvPr id="1026" name="Picture 2" descr="D:\(โบว์) 2557-2558\กองทุนหลักประกันสุขภาพ\โลโก้ สปสช\139212570514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60912" y="209799"/>
            <a:ext cx="1800200" cy="1710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610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965</Words>
  <Application>Microsoft Office PowerPoint</Application>
  <PresentationFormat>กระดาษ A4 (210x297 มม.)</PresentationFormat>
  <Paragraphs>156</Paragraphs>
  <Slides>19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20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nantawan</cp:lastModifiedBy>
  <cp:revision>18</cp:revision>
  <dcterms:created xsi:type="dcterms:W3CDTF">2016-06-14T06:40:35Z</dcterms:created>
  <dcterms:modified xsi:type="dcterms:W3CDTF">2016-06-15T07:38:06Z</dcterms:modified>
</cp:coreProperties>
</file>