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AB834-DA7F-4C4D-ACDD-9AA30E8DC369}" type="datetimeFigureOut">
              <a:rPr lang="th-TH" smtClean="0"/>
              <a:t>24/04/61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A970B-72C4-4521-99D6-7B3AE739A0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163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A970B-72C4-4521-99D6-7B3AE739A0FC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8875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450D-BE86-4BC8-AE43-638B19AE397F}" type="datetimeFigureOut">
              <a:rPr lang="th-TH" smtClean="0"/>
              <a:t>24/04/61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D98C-53CA-4A68-8296-A341AA02E5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077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450D-BE86-4BC8-AE43-638B19AE397F}" type="datetimeFigureOut">
              <a:rPr lang="th-TH" smtClean="0"/>
              <a:t>24/04/61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D98C-53CA-4A68-8296-A341AA02E5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946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450D-BE86-4BC8-AE43-638B19AE397F}" type="datetimeFigureOut">
              <a:rPr lang="th-TH" smtClean="0"/>
              <a:t>24/04/61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D98C-53CA-4A68-8296-A341AA02E5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1160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450D-BE86-4BC8-AE43-638B19AE397F}" type="datetimeFigureOut">
              <a:rPr lang="th-TH" smtClean="0"/>
              <a:t>24/04/61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D98C-53CA-4A68-8296-A341AA02E5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596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450D-BE86-4BC8-AE43-638B19AE397F}" type="datetimeFigureOut">
              <a:rPr lang="th-TH" smtClean="0"/>
              <a:t>24/04/61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D98C-53CA-4A68-8296-A341AA02E5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4784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450D-BE86-4BC8-AE43-638B19AE397F}" type="datetimeFigureOut">
              <a:rPr lang="th-TH" smtClean="0"/>
              <a:t>24/04/61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D98C-53CA-4A68-8296-A341AA02E5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378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450D-BE86-4BC8-AE43-638B19AE397F}" type="datetimeFigureOut">
              <a:rPr lang="th-TH" smtClean="0"/>
              <a:t>24/04/61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D98C-53CA-4A68-8296-A341AA02E5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9317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450D-BE86-4BC8-AE43-638B19AE397F}" type="datetimeFigureOut">
              <a:rPr lang="th-TH" smtClean="0"/>
              <a:t>24/04/61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D98C-53CA-4A68-8296-A341AA02E5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731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450D-BE86-4BC8-AE43-638B19AE397F}" type="datetimeFigureOut">
              <a:rPr lang="th-TH" smtClean="0"/>
              <a:t>24/04/61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D98C-53CA-4A68-8296-A341AA02E5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278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450D-BE86-4BC8-AE43-638B19AE397F}" type="datetimeFigureOut">
              <a:rPr lang="th-TH" smtClean="0"/>
              <a:t>24/04/61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D98C-53CA-4A68-8296-A341AA02E5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876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B450D-BE86-4BC8-AE43-638B19AE397F}" type="datetimeFigureOut">
              <a:rPr lang="th-TH" smtClean="0"/>
              <a:t>24/04/61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D98C-53CA-4A68-8296-A341AA02E5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520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B450D-BE86-4BC8-AE43-638B19AE397F}" type="datetimeFigureOut">
              <a:rPr lang="th-TH" smtClean="0"/>
              <a:t>24/04/61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5D98C-53CA-4A68-8296-A341AA02E5C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582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" t="4742" r="4524" b="4424"/>
          <a:stretch/>
        </p:blipFill>
        <p:spPr>
          <a:xfrm>
            <a:off x="179512" y="116633"/>
            <a:ext cx="8856984" cy="64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9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8" t="5486" r="4111" b="9920"/>
          <a:stretch/>
        </p:blipFill>
        <p:spPr>
          <a:xfrm>
            <a:off x="179512" y="116632"/>
            <a:ext cx="8964488" cy="6552728"/>
          </a:xfrm>
        </p:spPr>
      </p:pic>
    </p:spTree>
    <p:extLst>
      <p:ext uri="{BB962C8B-B14F-4D97-AF65-F5344CB8AC3E}">
        <p14:creationId xmlns:p14="http://schemas.microsoft.com/office/powerpoint/2010/main" val="67789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9" t="10341" r="1678" b="5718"/>
          <a:stretch/>
        </p:blipFill>
        <p:spPr>
          <a:xfrm>
            <a:off x="107504" y="116632"/>
            <a:ext cx="8928992" cy="6624736"/>
          </a:xfrm>
        </p:spPr>
      </p:pic>
    </p:spTree>
    <p:extLst>
      <p:ext uri="{BB962C8B-B14F-4D97-AF65-F5344CB8AC3E}">
        <p14:creationId xmlns:p14="http://schemas.microsoft.com/office/powerpoint/2010/main" val="44439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t="8553" r="8095" b="6488"/>
          <a:stretch/>
        </p:blipFill>
        <p:spPr>
          <a:xfrm>
            <a:off x="179512" y="188640"/>
            <a:ext cx="8856984" cy="64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81137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นำเสนอทางหน้าจอ (4:3)</PresentationFormat>
  <Paragraphs>1</Paragraphs>
  <Slides>4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</vt:i4>
      </vt:variant>
    </vt:vector>
  </HeadingPairs>
  <TitlesOfParts>
    <vt:vector size="5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ssj</dc:creator>
  <cp:lastModifiedBy>ssj</cp:lastModifiedBy>
  <cp:revision>1</cp:revision>
  <cp:lastPrinted>2018-04-24T06:01:18Z</cp:lastPrinted>
  <dcterms:created xsi:type="dcterms:W3CDTF">2018-04-24T05:56:00Z</dcterms:created>
  <dcterms:modified xsi:type="dcterms:W3CDTF">2018-04-24T06:01:21Z</dcterms:modified>
</cp:coreProperties>
</file>