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70" r:id="rId13"/>
    <p:sldId id="27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CC4C-1E03-4B57-B8D8-0F8B924E0335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9FDD9-9B1F-447A-B9D0-2A88A9B0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error </a:t>
            </a:r>
            <a:r>
              <a:rPr lang="th-TH" dirty="0"/>
              <a:t>ความผิดพลาดด้านการบริหารจัดการวัคซีน เช่น การเก็บรักษา การส่งต่อ การไม่ปฏิบัติตามข้อห้ามใช้</a:t>
            </a:r>
          </a:p>
          <a:p>
            <a:r>
              <a:rPr lang="en-US" dirty="0"/>
              <a:t>Co incidence </a:t>
            </a:r>
            <a:r>
              <a:rPr lang="th-TH" dirty="0"/>
              <a:t>เหตุบังเอิญ</a:t>
            </a:r>
          </a:p>
          <a:p>
            <a:r>
              <a:rPr lang="en-US" dirty="0"/>
              <a:t>Injection reaction </a:t>
            </a:r>
            <a:r>
              <a:rPr lang="th-TH" dirty="0"/>
              <a:t>อาการข้างเคียงของวัคซีน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9FDD9-9B1F-447A-B9D0-2A88A9B07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5260-C71E-4CAA-9C6B-BBE0EA872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8797B-DC32-46F0-8233-1AD60D723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5FE3-39E2-40BD-9666-B9CD58DD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61DF-9535-4F87-9A40-83A94D15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218D-54D1-47CB-882C-267FB9EB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FB52-BF1A-499A-8EAB-2C3D98CD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F3CA0-F730-43D4-B3D3-E1950F6B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EA4E-9070-4A02-935F-FD70D79C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0446-55C7-4A91-B17E-EAA9F3F5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9E0D-A6C8-4A1A-A684-01E506D7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C1D37-B0A9-4E6A-8B8D-69EF54982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1437D-3947-4455-9FFE-8593DE6C8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15A68-ADB3-49A8-B3EE-78E73D4F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3F8D-E554-48CD-88F7-34CFF63D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93C5-8E50-4B73-B527-645ED888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0AEC-5E7D-4B7C-B905-9B45B895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92BA-4A12-4A90-AF9F-B5E737ED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C6F22-6D6F-4075-8D0E-0B4F0BE3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35D7-9634-4BF6-9E87-DEE3F65D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2CD4-81EF-4A26-B95B-6ED1A3B8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5260-5967-4A35-AFE3-4400DCDC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6E51C-2765-4CE4-82A2-2B3811A1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DA979-DB5D-456D-B453-E48CECC5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F734D-E267-485E-AC4E-9EB4D98C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5C9E-56A0-43C8-BCA9-8DE204AB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1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191C-C1D8-45A9-BA36-CCA00BEE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9CCF-8B7B-4F6C-AC05-57FD41BDF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4869-A21C-4EFD-8450-655813DEA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878BF-CF7C-486F-A39D-02B7F5F4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6C944-8818-48A5-B608-1B8797F8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EEEA9-6966-4857-8255-8D04F785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3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E5F-8CE6-4082-957B-AF8FF00D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ECC09-F0A7-40DF-ABF6-9B47341AA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57E2-0835-4F1F-A0B1-64CA2AB5F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BBBF0-922A-4C9E-91A9-3E0D5D066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F1D50-EC72-462B-AEC9-8DE39359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B6363-B9AD-41DC-A79B-D1637EE0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E9D75-6724-4F82-88A3-92C85A03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3835F-D29E-487E-8726-7FE5D206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FB15-7CBB-4E86-90D7-D2D3988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0BF20-C4F2-4364-8C84-BEF7BC79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DB5CB-2A06-4EF6-8D8A-71F17648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54AA9-8539-417D-A69F-AF56BAA8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5B108-B4A5-4985-9600-23D7E755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83E29-B1DA-407C-B241-C892D98A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5DDD-1D1A-4E72-8DF4-11FEA64F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4BE1-99B8-41DD-A30F-A7D7CF41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B85C-BBCD-4553-8040-43115A2C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17A1-EC02-4A8B-8F10-335C9580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CA5EE-C4C5-41E3-A56A-CC5AD712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0AC6-E146-4300-AEAB-0DDB07ED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E281E-2632-438D-A5D0-EFE1360D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D8C3-2F8D-41B5-AE0D-18A1A84D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C1806-6BE5-4BC6-A2B1-001F2B81C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EF42-7BD7-48FC-AF77-596F08F25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8C3A1-2FF7-4B4A-897E-0505EE45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9D2EC-A2CB-4879-B015-68097793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551BB-6901-4B53-B272-12107899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F1189-1E93-4ED9-8F41-56EE22E5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5D50A-AF72-412B-88C0-D9E98C04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CB71-B2ED-4DE1-A4E7-81922ABC5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8E41-63C4-4DD1-B6E2-8C0F47F04C14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B7B2-5E00-490D-B87F-4A802B2A9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963C8-DFAE-4123-A591-02D4EB22C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DB0A-270E-4348-836E-72E5DD6A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18D9E-11E3-43BE-A4C2-9ED48C0D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04" y="1613147"/>
            <a:ext cx="9639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93F62-69AD-4F5C-B74F-DB1B9F2F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53287"/>
            <a:ext cx="8810625" cy="5810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F65A7-A171-4A1A-9B0F-FE194E189EEC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0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BB27-C069-4C9A-9166-03232D60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33350"/>
            <a:ext cx="8515350" cy="659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8C4F2-447F-4EE6-A8AF-AF4A19572869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70535-6111-4816-A91B-B28FD69591A9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DE853-2A49-4B2A-A78E-A5851667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433" y="317241"/>
            <a:ext cx="9451134" cy="59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1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FC1C-3924-42B3-87B8-F8D74FFD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71437"/>
            <a:ext cx="8515350" cy="671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1668B-2975-461D-9468-B94A01C81D6B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6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CBA634-C40B-4AEA-9CF8-9A796A9E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66" y="97655"/>
            <a:ext cx="9002467" cy="6422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9DBB2E-6947-4D4B-8CF5-31A6D5793610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0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9CEBF-AFC3-4144-B9D0-7E510151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500062"/>
            <a:ext cx="9858375" cy="585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3B09C4-990B-4084-854E-5020A876BB02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8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21750-A23B-4AA3-9768-138648E0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6887" y="-79899"/>
            <a:ext cx="8658225" cy="655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82B3C-6CD1-4903-B6BB-8E26D845C1DA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5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5437D-688F-476B-AB22-AEDE9327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4" y="378570"/>
            <a:ext cx="8446271" cy="6100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72D6A-C535-4CF8-842C-7D51977A0B2F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D1AEE-2A77-49B9-B137-64581C94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88" y="0"/>
            <a:ext cx="9260424" cy="6486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40DD7-73ED-473E-B57C-81F93D8D0847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6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73093-A6C1-46BB-8DAA-5FE2BCBE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249320"/>
            <a:ext cx="8583774" cy="6106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6DA79-6E08-40DA-ABD4-07A38A88B3D2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46DA79-6E08-40DA-ABD4-07A38A88B3D2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3980D-F441-4E7C-A087-6B60011A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75" y="225591"/>
            <a:ext cx="8889449" cy="56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46DA79-6E08-40DA-ABD4-07A38A88B3D2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C1BD4-CB26-4CCA-8ABC-A618B976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242887"/>
            <a:ext cx="83629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8EB10-9918-43ED-87A1-E903FA95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19075"/>
            <a:ext cx="8572500" cy="6419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3AE47-0154-48FB-88EC-F98087266FCA}"/>
              </a:ext>
            </a:extLst>
          </p:cNvPr>
          <p:cNvSpPr/>
          <p:nvPr/>
        </p:nvSpPr>
        <p:spPr>
          <a:xfrm>
            <a:off x="9694506" y="6120882"/>
            <a:ext cx="307910" cy="37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8B1AA-7AE4-4F8C-BAB9-636004D48E21}"/>
              </a:ext>
            </a:extLst>
          </p:cNvPr>
          <p:cNvSpPr txBox="1"/>
          <p:nvPr/>
        </p:nvSpPr>
        <p:spPr>
          <a:xfrm>
            <a:off x="9348186" y="6495595"/>
            <a:ext cx="277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สำนักระบาดวิทยา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1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99</Words>
  <Application>Microsoft Office PowerPoint</Application>
  <PresentationFormat>Widescreen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napapong bamrungpong</dc:creator>
  <cp:lastModifiedBy>napapong bamrungpong</cp:lastModifiedBy>
  <cp:revision>12</cp:revision>
  <dcterms:created xsi:type="dcterms:W3CDTF">2019-02-15T02:39:27Z</dcterms:created>
  <dcterms:modified xsi:type="dcterms:W3CDTF">2019-02-15T03:28:01Z</dcterms:modified>
</cp:coreProperties>
</file>